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7"/>
  </p:notesMasterIdLst>
  <p:sldIdLst>
    <p:sldId id="256" r:id="rId4"/>
    <p:sldId id="321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7" r:id="rId27"/>
    <p:sldId id="318" r:id="rId28"/>
    <p:sldId id="288" r:id="rId29"/>
    <p:sldId id="289" r:id="rId30"/>
    <p:sldId id="290" r:id="rId31"/>
    <p:sldId id="291" r:id="rId32"/>
    <p:sldId id="279" r:id="rId33"/>
    <p:sldId id="280" r:id="rId34"/>
    <p:sldId id="283" r:id="rId35"/>
    <p:sldId id="320" r:id="rId36"/>
  </p:sldIdLst>
  <p:sldSz cx="12192000" cy="6858000"/>
  <p:notesSz cx="6858000" cy="9144000"/>
  <p:embeddedFontLst>
    <p:embeddedFont>
      <p:font typeface="Calibri Light" panose="020F0302020204030204" pitchFamily="34" charset="0"/>
      <p:regular r:id="rId38"/>
      <p:italic r:id="rId39"/>
    </p:embeddedFont>
    <p:embeddedFont>
      <p:font typeface="Noto Sans Symbols" panose="020B0502040504020204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BE0595-2C68-4C98-86F5-4951C9B84BA9}" v="35" dt="2019-04-13T16:19:38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3" d="100"/>
          <a:sy n="83" d="100"/>
        </p:scale>
        <p:origin x="40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CE724206-42BD-429A-B49A-054E300744A8}"/>
  </pc:docChgLst>
  <pc:docChgLst>
    <pc:chgData name="Chris Woodruff" userId="2dbf025665e4d94d" providerId="LiveId" clId="{D706B0F0-E2DC-3744-907B-8E4D7F3C1389}"/>
    <pc:docChg chg="modSld">
      <pc:chgData name="Chris Woodruff" userId="2dbf025665e4d94d" providerId="LiveId" clId="{D706B0F0-E2DC-3744-907B-8E4D7F3C1389}" dt="2019-03-15T13:02:36.805" v="1" actId="767"/>
      <pc:docMkLst>
        <pc:docMk/>
      </pc:docMkLst>
      <pc:sldChg chg="addSp delSp modSp">
        <pc:chgData name="Chris Woodruff" userId="2dbf025665e4d94d" providerId="LiveId" clId="{D706B0F0-E2DC-3744-907B-8E4D7F3C1389}" dt="2019-03-15T13:02:36.805" v="1" actId="767"/>
        <pc:sldMkLst>
          <pc:docMk/>
          <pc:sldMk cId="0" sldId="265"/>
        </pc:sldMkLst>
        <pc:spChg chg="add del mod">
          <ac:chgData name="Chris Woodruff" userId="2dbf025665e4d94d" providerId="LiveId" clId="{D706B0F0-E2DC-3744-907B-8E4D7F3C1389}" dt="2019-03-15T13:02:36.805" v="1" actId="767"/>
          <ac:spMkLst>
            <pc:docMk/>
            <pc:sldMk cId="0" sldId="265"/>
            <ac:spMk id="2" creationId="{BBACC961-88CE-6145-83F8-A09A47C5A141}"/>
          </ac:spMkLst>
        </pc:spChg>
      </pc:sldChg>
    </pc:docChg>
  </pc:docChgLst>
  <pc:docChgLst>
    <pc:chgData name="Chris Woodruff" userId="2dbf025665e4d94d" providerId="LiveId" clId="{D8BE0595-2C68-4C98-86F5-4951C9B84BA9}"/>
    <pc:docChg chg="undo addSld delSld modSld">
      <pc:chgData name="Chris Woodruff" userId="2dbf025665e4d94d" providerId="LiveId" clId="{D8BE0595-2C68-4C98-86F5-4951C9B84BA9}" dt="2019-04-16T13:32:43.072" v="183" actId="20577"/>
      <pc:docMkLst>
        <pc:docMk/>
      </pc:docMkLst>
      <pc:sldChg chg="modAnim">
        <pc:chgData name="Chris Woodruff" userId="2dbf025665e4d94d" providerId="LiveId" clId="{D8BE0595-2C68-4C98-86F5-4951C9B84BA9}" dt="2019-04-13T16:01:01.252" v="2"/>
        <pc:sldMkLst>
          <pc:docMk/>
          <pc:sldMk cId="0" sldId="265"/>
        </pc:sldMkLst>
      </pc:sldChg>
      <pc:sldChg chg="modSp">
        <pc:chgData name="Chris Woodruff" userId="2dbf025665e4d94d" providerId="LiveId" clId="{D8BE0595-2C68-4C98-86F5-4951C9B84BA9}" dt="2019-04-16T13:32:29.180" v="176" actId="20577"/>
        <pc:sldMkLst>
          <pc:docMk/>
          <pc:sldMk cId="0" sldId="268"/>
        </pc:sldMkLst>
        <pc:spChg chg="mod">
          <ac:chgData name="Chris Woodruff" userId="2dbf025665e4d94d" providerId="LiveId" clId="{D8BE0595-2C68-4C98-86F5-4951C9B84BA9}" dt="2019-04-16T13:32:29.180" v="176" actId="20577"/>
          <ac:spMkLst>
            <pc:docMk/>
            <pc:sldMk cId="0" sldId="268"/>
            <ac:spMk id="202" creationId="{00000000-0000-0000-0000-000000000000}"/>
          </ac:spMkLst>
        </pc:spChg>
      </pc:sldChg>
      <pc:sldChg chg="modSp">
        <pc:chgData name="Chris Woodruff" userId="2dbf025665e4d94d" providerId="LiveId" clId="{D8BE0595-2C68-4C98-86F5-4951C9B84BA9}" dt="2019-04-16T13:32:43.072" v="183" actId="20577"/>
        <pc:sldMkLst>
          <pc:docMk/>
          <pc:sldMk cId="0" sldId="270"/>
        </pc:sldMkLst>
        <pc:spChg chg="mod">
          <ac:chgData name="Chris Woodruff" userId="2dbf025665e4d94d" providerId="LiveId" clId="{D8BE0595-2C68-4C98-86F5-4951C9B84BA9}" dt="2019-04-16T13:32:43.072" v="183" actId="20577"/>
          <ac:spMkLst>
            <pc:docMk/>
            <pc:sldMk cId="0" sldId="270"/>
            <ac:spMk id="214" creationId="{00000000-0000-0000-0000-000000000000}"/>
          </ac:spMkLst>
        </pc:spChg>
      </pc:sldChg>
      <pc:sldChg chg="modSp">
        <pc:chgData name="Chris Woodruff" userId="2dbf025665e4d94d" providerId="LiveId" clId="{D8BE0595-2C68-4C98-86F5-4951C9B84BA9}" dt="2019-04-13T16:04:07.175" v="19" actId="20577"/>
        <pc:sldMkLst>
          <pc:docMk/>
          <pc:sldMk cId="0" sldId="280"/>
        </pc:sldMkLst>
        <pc:spChg chg="mod">
          <ac:chgData name="Chris Woodruff" userId="2dbf025665e4d94d" providerId="LiveId" clId="{D8BE0595-2C68-4C98-86F5-4951C9B84BA9}" dt="2019-04-13T16:04:07.175" v="19" actId="20577"/>
          <ac:spMkLst>
            <pc:docMk/>
            <pc:sldMk cId="0" sldId="280"/>
            <ac:spMk id="274" creationId="{00000000-0000-0000-0000-000000000000}"/>
          </ac:spMkLst>
        </pc:spChg>
      </pc:sldChg>
      <pc:sldChg chg="modSp modAnim">
        <pc:chgData name="Chris Woodruff" userId="2dbf025665e4d94d" providerId="LiveId" clId="{D8BE0595-2C68-4C98-86F5-4951C9B84BA9}" dt="2019-04-13T16:02:39.359" v="4" actId="20577"/>
        <pc:sldMkLst>
          <pc:docMk/>
          <pc:sldMk cId="3673447279" sldId="288"/>
        </pc:sldMkLst>
        <pc:spChg chg="mod">
          <ac:chgData name="Chris Woodruff" userId="2dbf025665e4d94d" providerId="LiveId" clId="{D8BE0595-2C68-4C98-86F5-4951C9B84BA9}" dt="2019-04-13T16:02:39.359" v="4" actId="20577"/>
          <ac:spMkLst>
            <pc:docMk/>
            <pc:sldMk cId="3673447279" sldId="288"/>
            <ac:spMk id="7" creationId="{17A6CF96-3122-429D-95F1-824D68EF806E}"/>
          </ac:spMkLst>
        </pc:spChg>
      </pc:sldChg>
    </pc:docChg>
  </pc:docChgLst>
  <pc:docChgLst>
    <pc:chgData name="Chris Woodruff" userId="2dbf025665e4d94d" providerId="LiveId" clId="{CADB5EB3-D179-4BE2-ADAD-102479C6FE3B}"/>
  </pc:docChgLst>
  <pc:docChgLst>
    <pc:chgData name="Chris Woodruff" userId="2dbf025665e4d94d" providerId="LiveId" clId="{8DFAA481-D96C-4442-95F9-B35D62794002}"/>
  </pc:docChgLst>
  <pc:docChgLst>
    <pc:chgData name="Chris Woodruff" userId="2dbf025665e4d94d" providerId="LiveId" clId="{6B2F224C-C97B-4B05-8A26-5837CA6799F9}"/>
    <pc:docChg chg="custSel addSld delSld modSld">
      <pc:chgData name="Chris Woodruff" userId="2dbf025665e4d94d" providerId="LiveId" clId="{6B2F224C-C97B-4B05-8A26-5837CA6799F9}" dt="2019-03-02T11:21:14.520" v="161" actId="20577"/>
      <pc:docMkLst>
        <pc:docMk/>
      </pc:docMkLst>
      <pc:sldChg chg="modSp">
        <pc:chgData name="Chris Woodruff" userId="2dbf025665e4d94d" providerId="LiveId" clId="{6B2F224C-C97B-4B05-8A26-5837CA6799F9}" dt="2019-02-25T16:22:31.489" v="1" actId="20577"/>
        <pc:sldMkLst>
          <pc:docMk/>
          <pc:sldMk cId="0" sldId="256"/>
        </pc:sldMkLst>
        <pc:spChg chg="mod">
          <ac:chgData name="Chris Woodruff" userId="2dbf025665e4d94d" providerId="LiveId" clId="{6B2F224C-C97B-4B05-8A26-5837CA6799F9}" dt="2019-02-25T16:22:31.489" v="1" actId="20577"/>
          <ac:spMkLst>
            <pc:docMk/>
            <pc:sldMk cId="0" sldId="256"/>
            <ac:spMk id="107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3-02T11:21:14.520" v="161" actId="20577"/>
        <pc:sldMkLst>
          <pc:docMk/>
          <pc:sldMk cId="0" sldId="259"/>
        </pc:sldMkLst>
        <pc:spChg chg="mod">
          <ac:chgData name="Chris Woodruff" userId="2dbf025665e4d94d" providerId="LiveId" clId="{6B2F224C-C97B-4B05-8A26-5837CA6799F9}" dt="2019-03-02T11:21:14.520" v="161" actId="20577"/>
          <ac:spMkLst>
            <pc:docMk/>
            <pc:sldMk cId="0" sldId="259"/>
            <ac:spMk id="127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3-02T02:45:37.533" v="35" actId="1076"/>
        <pc:sldMkLst>
          <pc:docMk/>
          <pc:sldMk cId="0" sldId="260"/>
        </pc:sldMkLst>
        <pc:picChg chg="mod">
          <ac:chgData name="Chris Woodruff" userId="2dbf025665e4d94d" providerId="LiveId" clId="{6B2F224C-C97B-4B05-8A26-5837CA6799F9}" dt="2019-03-02T02:45:37.533" v="35" actId="1076"/>
          <ac:picMkLst>
            <pc:docMk/>
            <pc:sldMk cId="0" sldId="260"/>
            <ac:picMk id="135" creationId="{00000000-0000-0000-0000-000000000000}"/>
          </ac:picMkLst>
        </pc:picChg>
      </pc:sldChg>
      <pc:sldChg chg="modSp">
        <pc:chgData name="Chris Woodruff" userId="2dbf025665e4d94d" providerId="LiveId" clId="{6B2F224C-C97B-4B05-8A26-5837CA6799F9}" dt="2019-02-25T16:22:46.015" v="3" actId="20577"/>
        <pc:sldMkLst>
          <pc:docMk/>
          <pc:sldMk cId="0" sldId="264"/>
        </pc:sldMkLst>
        <pc:spChg chg="mod">
          <ac:chgData name="Chris Woodruff" userId="2dbf025665e4d94d" providerId="LiveId" clId="{6B2F224C-C97B-4B05-8A26-5837CA6799F9}" dt="2019-02-25T16:22:46.015" v="3" actId="20577"/>
          <ac:spMkLst>
            <pc:docMk/>
            <pc:sldMk cId="0" sldId="264"/>
            <ac:spMk id="167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2-25T16:23:12.623" v="5" actId="20577"/>
        <pc:sldMkLst>
          <pc:docMk/>
          <pc:sldMk cId="0" sldId="277"/>
        </pc:sldMkLst>
        <pc:spChg chg="mod">
          <ac:chgData name="Chris Woodruff" userId="2dbf025665e4d94d" providerId="LiveId" clId="{6B2F224C-C97B-4B05-8A26-5837CA6799F9}" dt="2019-02-25T16:23:12.623" v="5" actId="20577"/>
          <ac:spMkLst>
            <pc:docMk/>
            <pc:sldMk cId="0" sldId="277"/>
            <ac:spMk id="256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2-25T16:23:29.185" v="7" actId="20577"/>
        <pc:sldMkLst>
          <pc:docMk/>
          <pc:sldMk cId="0" sldId="283"/>
        </pc:sldMkLst>
        <pc:spChg chg="mod">
          <ac:chgData name="Chris Woodruff" userId="2dbf025665e4d94d" providerId="LiveId" clId="{6B2F224C-C97B-4B05-8A26-5837CA6799F9}" dt="2019-02-25T16:23:29.185" v="7" actId="20577"/>
          <ac:spMkLst>
            <pc:docMk/>
            <pc:sldMk cId="0" sldId="283"/>
            <ac:spMk id="301" creationId="{00000000-0000-0000-0000-000000000000}"/>
          </ac:spMkLst>
        </pc:spChg>
      </pc:sldChg>
      <pc:sldChg chg="addSp delSp modSp add">
        <pc:chgData name="Chris Woodruff" userId="2dbf025665e4d94d" providerId="LiveId" clId="{6B2F224C-C97B-4B05-8A26-5837CA6799F9}" dt="2019-03-02T02:59:33.758" v="159" actId="20577"/>
        <pc:sldMkLst>
          <pc:docMk/>
          <pc:sldMk cId="1817450656" sldId="320"/>
        </pc:sldMkLst>
        <pc:spChg chg="del">
          <ac:chgData name="Chris Woodruff" userId="2dbf025665e4d94d" providerId="LiveId" clId="{6B2F224C-C97B-4B05-8A26-5837CA6799F9}" dt="2019-03-02T02:52:43.831" v="71"/>
          <ac:spMkLst>
            <pc:docMk/>
            <pc:sldMk cId="1817450656" sldId="320"/>
            <ac:spMk id="2" creationId="{090E354E-205A-4283-83FE-95BA6CC2DE67}"/>
          </ac:spMkLst>
        </pc:spChg>
        <pc:spChg chg="del">
          <ac:chgData name="Chris Woodruff" userId="2dbf025665e4d94d" providerId="LiveId" clId="{6B2F224C-C97B-4B05-8A26-5837CA6799F9}" dt="2019-03-02T02:52:43.831" v="71"/>
          <ac:spMkLst>
            <pc:docMk/>
            <pc:sldMk cId="1817450656" sldId="320"/>
            <ac:spMk id="3" creationId="{0DBC9159-E235-4318-B9AA-301187DE00A8}"/>
          </ac:spMkLst>
        </pc:spChg>
        <pc:spChg chg="add del mod">
          <ac:chgData name="Chris Woodruff" userId="2dbf025665e4d94d" providerId="LiveId" clId="{6B2F224C-C97B-4B05-8A26-5837CA6799F9}" dt="2019-03-02T02:52:47.924" v="72" actId="478"/>
          <ac:spMkLst>
            <pc:docMk/>
            <pc:sldMk cId="1817450656" sldId="320"/>
            <ac:spMk id="4" creationId="{6B2C6CFA-CFD9-44A9-A8DA-7C21D181CE4C}"/>
          </ac:spMkLst>
        </pc:spChg>
        <pc:spChg chg="add mod">
          <ac:chgData name="Chris Woodruff" userId="2dbf025665e4d94d" providerId="LiveId" clId="{6B2F224C-C97B-4B05-8A26-5837CA6799F9}" dt="2019-03-02T02:59:33.758" v="159" actId="20577"/>
          <ac:spMkLst>
            <pc:docMk/>
            <pc:sldMk cId="1817450656" sldId="320"/>
            <ac:spMk id="6" creationId="{64D397E4-1CB1-4839-8D98-7C51D096EBEA}"/>
          </ac:spMkLst>
        </pc:spChg>
        <pc:graphicFrameChg chg="add mod">
          <ac:chgData name="Chris Woodruff" userId="2dbf025665e4d94d" providerId="LiveId" clId="{6B2F224C-C97B-4B05-8A26-5837CA6799F9}" dt="2019-03-02T02:58:48.482" v="148" actId="1076"/>
          <ac:graphicFrameMkLst>
            <pc:docMk/>
            <pc:sldMk cId="1817450656" sldId="320"/>
            <ac:graphicFrameMk id="5" creationId="{2DCD7574-1066-4C56-87C5-1424FC2CE60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chris.woodruff@jetbrains.com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https://github.com/cwoodruff/ChinookASPNETCoreAPINTier</a:t>
          </a:r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https://www.infoq.com/net-core-series</a:t>
          </a:r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chris.woodruff@jetbrains.com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https://github.com/cwoodruff/ChinookASPNETCoreAPINTier</a:t>
          </a:r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https://www.infoq.com/net-core-series</a:t>
          </a:r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</a:pPr>
            <a:r>
              <a:rPr lang="en-US" sz="6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Developing ASP.NET Core 2.2 Web APIs for your Web and Mobile Apps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pic>
        <p:nvPicPr>
          <p:cNvPr id="109" name="Google Shape;109;p16" descr="See the sourc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442" y="3733285"/>
            <a:ext cx="2333767" cy="252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9A18-94D9-454C-B3BF-C30C85B3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chris.woodruff@jetbrains.com</a:t>
            </a:r>
          </a:p>
          <a:p>
            <a:pPr marL="0" indent="0">
              <a:buNone/>
            </a:pPr>
            <a:r>
              <a:rPr lang="en-US"/>
              <a:t>Twitter – @cwoodruff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95C4EF-8E09-422C-A0BE-9BC165E643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77" y="2004353"/>
            <a:ext cx="3377250" cy="36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2.2 but I can use anything that is .NET Standard 2.0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2.2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2.2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369117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2.2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503</Words>
  <Application>Microsoft Office PowerPoint</Application>
  <PresentationFormat>Widescreen</PresentationFormat>
  <Paragraphs>97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Calibri Light</vt:lpstr>
      <vt:lpstr>Noto Sans Symbols</vt:lpstr>
      <vt:lpstr>Calibri</vt:lpstr>
      <vt:lpstr>Cambria</vt:lpstr>
      <vt:lpstr>Consolas</vt:lpstr>
      <vt:lpstr>Arial</vt:lpstr>
      <vt:lpstr>Metropolitan</vt:lpstr>
      <vt:lpstr>Metropolitan</vt:lpstr>
      <vt:lpstr>Office Theme</vt:lpstr>
      <vt:lpstr>Developing ASP.NET Core 2.2 Web APIs for your Web and Mobile Apps</vt:lpstr>
      <vt:lpstr>Chris Woodruff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cp:lastModifiedBy>Chris Woodruff</cp:lastModifiedBy>
  <cp:revision>2</cp:revision>
  <dcterms:modified xsi:type="dcterms:W3CDTF">2019-04-16T13:57:07Z</dcterms:modified>
</cp:coreProperties>
</file>